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1"/>
  </p:notesMasterIdLst>
  <p:sldIdLst>
    <p:sldId id="256" r:id="rId2"/>
    <p:sldId id="305" r:id="rId3"/>
    <p:sldId id="316" r:id="rId4"/>
    <p:sldId id="311" r:id="rId5"/>
    <p:sldId id="314" r:id="rId6"/>
    <p:sldId id="315" r:id="rId7"/>
    <p:sldId id="312" r:id="rId8"/>
    <p:sldId id="313" r:id="rId9"/>
    <p:sldId id="310" r:id="rId10"/>
    <p:sldId id="309" r:id="rId11"/>
    <p:sldId id="308" r:id="rId12"/>
    <p:sldId id="264" r:id="rId13"/>
    <p:sldId id="307" r:id="rId14"/>
    <p:sldId id="30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5" r:id="rId23"/>
    <p:sldId id="266" r:id="rId24"/>
    <p:sldId id="267" r:id="rId25"/>
    <p:sldId id="269" r:id="rId26"/>
    <p:sldId id="270" r:id="rId27"/>
    <p:sldId id="273" r:id="rId28"/>
    <p:sldId id="289" r:id="rId29"/>
    <p:sldId id="271" r:id="rId30"/>
    <p:sldId id="272" r:id="rId31"/>
    <p:sldId id="274" r:id="rId32"/>
    <p:sldId id="282" r:id="rId33"/>
    <p:sldId id="276" r:id="rId34"/>
    <p:sldId id="275" r:id="rId35"/>
    <p:sldId id="277" r:id="rId36"/>
    <p:sldId id="278" r:id="rId37"/>
    <p:sldId id="279" r:id="rId38"/>
    <p:sldId id="280" r:id="rId39"/>
    <p:sldId id="281" r:id="rId40"/>
    <p:sldId id="283" r:id="rId41"/>
    <p:sldId id="284" r:id="rId42"/>
    <p:sldId id="285" r:id="rId43"/>
    <p:sldId id="286" r:id="rId44"/>
    <p:sldId id="287" r:id="rId45"/>
    <p:sldId id="291" r:id="rId46"/>
    <p:sldId id="300" r:id="rId47"/>
    <p:sldId id="288" r:id="rId48"/>
    <p:sldId id="290" r:id="rId49"/>
    <p:sldId id="292" r:id="rId50"/>
    <p:sldId id="296" r:id="rId51"/>
    <p:sldId id="293" r:id="rId52"/>
    <p:sldId id="295" r:id="rId53"/>
    <p:sldId id="294" r:id="rId54"/>
    <p:sldId id="297" r:id="rId55"/>
    <p:sldId id="298" r:id="rId56"/>
    <p:sldId id="301" r:id="rId57"/>
    <p:sldId id="302" r:id="rId58"/>
    <p:sldId id="303" r:id="rId59"/>
    <p:sldId id="304" r:id="rId60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2"/>
    <p:restoredTop sz="94823"/>
  </p:normalViewPr>
  <p:slideViewPr>
    <p:cSldViewPr snapToGrid="0" snapToObjects="1">
      <p:cViewPr varScale="1">
        <p:scale>
          <a:sx n="167" d="100"/>
          <a:sy n="167" d="100"/>
        </p:scale>
        <p:origin x="2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26" Type="http://schemas.openxmlformats.org/officeDocument/2006/relationships/image" Target="../media/image37.jpe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5" Type="http://schemas.openxmlformats.org/officeDocument/2006/relationships/image" Target="../media/image36.jpeg"/><Relationship Id="rId33" Type="http://schemas.openxmlformats.org/officeDocument/2006/relationships/image" Target="../media/image44.pn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29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24" Type="http://schemas.openxmlformats.org/officeDocument/2006/relationships/image" Target="../media/image35.jpeg"/><Relationship Id="rId32" Type="http://schemas.openxmlformats.org/officeDocument/2006/relationships/image" Target="../media/image43.jpeg"/><Relationship Id="rId5" Type="http://schemas.openxmlformats.org/officeDocument/2006/relationships/image" Target="../media/image16.jpg"/><Relationship Id="rId15" Type="http://schemas.openxmlformats.org/officeDocument/2006/relationships/image" Target="../media/image26.jpeg"/><Relationship Id="rId23" Type="http://schemas.openxmlformats.org/officeDocument/2006/relationships/image" Target="../media/image34.jpeg"/><Relationship Id="rId28" Type="http://schemas.openxmlformats.org/officeDocument/2006/relationships/image" Target="../media/image39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31" Type="http://schemas.openxmlformats.org/officeDocument/2006/relationships/image" Target="../media/image42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Relationship Id="rId22" Type="http://schemas.openxmlformats.org/officeDocument/2006/relationships/image" Target="../media/image33.jpeg"/><Relationship Id="rId27" Type="http://schemas.openxmlformats.org/officeDocument/2006/relationships/image" Target="../media/image38.jpeg"/><Relationship Id="rId30" Type="http://schemas.openxmlformats.org/officeDocument/2006/relationships/image" Target="../media/image41.jpeg"/><Relationship Id="rId8" Type="http://schemas.openxmlformats.org/officeDocument/2006/relationships/image" Target="../media/image1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</TotalTime>
  <Words>26</Words>
  <Application>Microsoft Macintosh PowerPoint</Application>
  <PresentationFormat>Custom</PresentationFormat>
  <Paragraphs>5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43</cp:revision>
  <cp:lastPrinted>2022-08-06T08:28:04Z</cp:lastPrinted>
  <dcterms:created xsi:type="dcterms:W3CDTF">2021-04-16T13:42:58Z</dcterms:created>
  <dcterms:modified xsi:type="dcterms:W3CDTF">2024-11-19T08:41:53Z</dcterms:modified>
</cp:coreProperties>
</file>